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5119350" cy="10691813"/>
  <p:notesSz cx="10239375" cy="7105650"/>
  <p:embeddedFontLst>
    <p:embeddedFont>
      <p:font typeface="Signika" panose="020B0604020202020204" charset="0"/>
      <p:regular r:id="rId6"/>
      <p:bold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1">
          <p15:clr>
            <a:srgbClr val="A4A3A4"/>
          </p15:clr>
        </p15:guide>
        <p15:guide id="2" pos="3061">
          <p15:clr>
            <a:srgbClr val="A4A3A4"/>
          </p15:clr>
        </p15:guide>
        <p15:guide id="3" pos="8051">
          <p15:clr>
            <a:srgbClr val="A4A3A4"/>
          </p15:clr>
        </p15:guide>
        <p15:guide id="4" orient="horz" pos="6202">
          <p15:clr>
            <a:srgbClr val="A4A3A4"/>
          </p15:clr>
        </p15:guide>
        <p15:guide id="5" orient="horz" pos="2347">
          <p15:clr>
            <a:srgbClr val="A4A3A4"/>
          </p15:clr>
        </p15:guide>
        <p15:guide id="6" orient="horz" pos="3073">
          <p15:clr>
            <a:srgbClr val="A4A3A4"/>
          </p15:clr>
        </p15:guide>
        <p15:guide id="7" orient="horz" pos="4003">
          <p15:clr>
            <a:srgbClr val="A4A3A4"/>
          </p15:clr>
        </p15:guide>
        <p15:guide id="8" orient="horz" pos="4751">
          <p15:clr>
            <a:srgbClr val="A4A3A4"/>
          </p15:clr>
        </p15:guide>
        <p15:guide id="9" orient="horz" pos="5477">
          <p15:clr>
            <a:srgbClr val="A4A3A4"/>
          </p15:clr>
        </p15:guide>
        <p15:guide id="10" pos="5556">
          <p15:clr>
            <a:srgbClr val="A4A3A4"/>
          </p15:clr>
        </p15:guide>
        <p15:guide id="11" pos="4308">
          <p15:clr>
            <a:srgbClr val="A4A3A4"/>
          </p15:clr>
        </p15:guide>
        <p15:guide id="12" pos="6803">
          <p15:clr>
            <a:srgbClr val="A4A3A4"/>
          </p15:clr>
        </p15:guide>
        <p15:guide id="13" orient="horz" pos="1621">
          <p15:clr>
            <a:srgbClr val="A4A3A4"/>
          </p15:clr>
        </p15:guide>
        <p15:guide id="14" pos="1088">
          <p15:clr>
            <a:srgbClr val="9AA0A6"/>
          </p15:clr>
        </p15:guide>
        <p15:guide id="15" pos="168">
          <p15:clr>
            <a:srgbClr val="9AA0A6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" roundtripDataSignature="AMtx7mhMkKdi2bcmSVCSIdg5L8fF2GGi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1565" y="53"/>
      </p:cViewPr>
      <p:guideLst>
        <p:guide orient="horz" pos="1031"/>
        <p:guide pos="3061"/>
        <p:guide pos="8051"/>
        <p:guide orient="horz" pos="6202"/>
        <p:guide orient="horz" pos="2347"/>
        <p:guide orient="horz" pos="3073"/>
        <p:guide orient="horz" pos="4003"/>
        <p:guide orient="horz" pos="4751"/>
        <p:guide orient="horz" pos="5477"/>
        <p:guide pos="5556"/>
        <p:guide pos="4308"/>
        <p:guide pos="6803"/>
        <p:guide orient="horz" pos="1621"/>
        <p:guide pos="1088"/>
        <p:guide pos="1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customschemas.google.com/relationships/presentationmetadata" Target="metadata"/><Relationship Id="rId5" Type="http://schemas.openxmlformats.org/officeDocument/2006/relationships/notesMaster" Target="notesMasters/notesMaster1.xml"/><Relationship Id="rId15" Type="http://schemas.openxmlformats.org/officeDocument/2006/relationships/tableStyles" Target="tableStyles.xml"/><Relationship Id="rId4" Type="http://schemas.openxmlformats.org/officeDocument/2006/relationships/slide" Target="slides/slide3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799943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424238" y="887413"/>
            <a:ext cx="3390900" cy="23987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1023939" y="3419594"/>
            <a:ext cx="8191500" cy="279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799943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1957c019a8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24238" y="887413"/>
            <a:ext cx="3390900" cy="23987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" name="Google Shape;62;g31957c019a8_1_6:notes"/>
          <p:cNvSpPr txBox="1">
            <a:spLocks noGrp="1"/>
          </p:cNvSpPr>
          <p:nvPr>
            <p:ph type="body" idx="1"/>
          </p:nvPr>
        </p:nvSpPr>
        <p:spPr>
          <a:xfrm>
            <a:off x="1023939" y="3419594"/>
            <a:ext cx="8191500" cy="27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63" name="Google Shape;63;g31957c019a8_1_6:notes"/>
          <p:cNvSpPr txBox="1">
            <a:spLocks noGrp="1"/>
          </p:cNvSpPr>
          <p:nvPr>
            <p:ph type="sldNum" idx="12"/>
          </p:nvPr>
        </p:nvSpPr>
        <p:spPr>
          <a:xfrm>
            <a:off x="5799943" y="6749134"/>
            <a:ext cx="4437000" cy="3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1957c019a8_1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24238" y="887413"/>
            <a:ext cx="3390900" cy="23987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1" name="Google Shape;101;g31957c019a8_1_43:notes"/>
          <p:cNvSpPr txBox="1">
            <a:spLocks noGrp="1"/>
          </p:cNvSpPr>
          <p:nvPr>
            <p:ph type="body" idx="1"/>
          </p:nvPr>
        </p:nvSpPr>
        <p:spPr>
          <a:xfrm>
            <a:off x="1023939" y="3419594"/>
            <a:ext cx="8191500" cy="27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02" name="Google Shape;102;g31957c019a8_1_43:notes"/>
          <p:cNvSpPr txBox="1">
            <a:spLocks noGrp="1"/>
          </p:cNvSpPr>
          <p:nvPr>
            <p:ph type="sldNum" idx="12"/>
          </p:nvPr>
        </p:nvSpPr>
        <p:spPr>
          <a:xfrm>
            <a:off x="5799943" y="6749134"/>
            <a:ext cx="4437000" cy="3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1957c019a8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24238" y="887413"/>
            <a:ext cx="3390900" cy="23987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0" name="Google Shape;140;g31957c019a8_1_80:notes"/>
          <p:cNvSpPr txBox="1">
            <a:spLocks noGrp="1"/>
          </p:cNvSpPr>
          <p:nvPr>
            <p:ph type="body" idx="1"/>
          </p:nvPr>
        </p:nvSpPr>
        <p:spPr>
          <a:xfrm>
            <a:off x="1023939" y="3419594"/>
            <a:ext cx="8191500" cy="27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41" name="Google Shape;141;g31957c019a8_1_80:notes"/>
          <p:cNvSpPr txBox="1">
            <a:spLocks noGrp="1"/>
          </p:cNvSpPr>
          <p:nvPr>
            <p:ph type="sldNum" idx="12"/>
          </p:nvPr>
        </p:nvSpPr>
        <p:spPr>
          <a:xfrm>
            <a:off x="5799943" y="6749134"/>
            <a:ext cx="4437000" cy="3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5"/>
          <p:cNvSpPr txBox="1">
            <a:spLocks noGrp="1"/>
          </p:cNvSpPr>
          <p:nvPr>
            <p:ph type="title"/>
          </p:nvPr>
        </p:nvSpPr>
        <p:spPr>
          <a:xfrm>
            <a:off x="1039456" y="569242"/>
            <a:ext cx="13040400" cy="20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5"/>
          <p:cNvSpPr txBox="1">
            <a:spLocks noGrp="1"/>
          </p:cNvSpPr>
          <p:nvPr>
            <p:ph type="body" idx="1"/>
          </p:nvPr>
        </p:nvSpPr>
        <p:spPr>
          <a:xfrm>
            <a:off x="941956" y="2992450"/>
            <a:ext cx="13040400" cy="67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559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371600" lvl="2" indent="-3429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1828800" lvl="3" indent="-3429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2743200" lvl="5" indent="-3429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2200"/>
              </a:spcBef>
              <a:spcAft>
                <a:spcPts val="2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5"/>
          <p:cNvSpPr txBox="1">
            <a:spLocks noGrp="1"/>
          </p:cNvSpPr>
          <p:nvPr>
            <p:ph type="dt" idx="10"/>
          </p:nvPr>
        </p:nvSpPr>
        <p:spPr>
          <a:xfrm>
            <a:off x="1039455" y="9909729"/>
            <a:ext cx="3402000" cy="5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Google Shape;17;p5"/>
          <p:cNvSpPr txBox="1">
            <a:spLocks noGrp="1"/>
          </p:cNvSpPr>
          <p:nvPr>
            <p:ph type="ftr" idx="11"/>
          </p:nvPr>
        </p:nvSpPr>
        <p:spPr>
          <a:xfrm>
            <a:off x="5008285" y="9909729"/>
            <a:ext cx="5102700" cy="5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sldNum" idx="12"/>
          </p:nvPr>
        </p:nvSpPr>
        <p:spPr>
          <a:xfrm>
            <a:off x="10678041" y="9909729"/>
            <a:ext cx="3402000" cy="5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6"/>
          <p:cNvSpPr txBox="1">
            <a:spLocks noGrp="1"/>
          </p:cNvSpPr>
          <p:nvPr>
            <p:ph type="ctrTitle"/>
          </p:nvPr>
        </p:nvSpPr>
        <p:spPr>
          <a:xfrm>
            <a:off x="515401" y="1547749"/>
            <a:ext cx="14088600" cy="426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9pPr>
          </a:lstStyle>
          <a:p>
            <a:endParaRPr/>
          </a:p>
        </p:txBody>
      </p:sp>
      <p:sp>
        <p:nvSpPr>
          <p:cNvPr id="21" name="Google Shape;21;p6"/>
          <p:cNvSpPr txBox="1">
            <a:spLocks noGrp="1"/>
          </p:cNvSpPr>
          <p:nvPr>
            <p:ph type="subTitle" idx="1"/>
          </p:nvPr>
        </p:nvSpPr>
        <p:spPr>
          <a:xfrm>
            <a:off x="515387" y="5891299"/>
            <a:ext cx="14088600" cy="16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>
            <a:spLocks noGrp="1"/>
          </p:cNvSpPr>
          <p:nvPr>
            <p:ph type="title"/>
          </p:nvPr>
        </p:nvSpPr>
        <p:spPr>
          <a:xfrm>
            <a:off x="515387" y="4470975"/>
            <a:ext cx="14088600" cy="174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8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431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9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66138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marL="1371600" lvl="2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marL="1828800" lvl="3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marL="2286000" lvl="4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marL="2743200" lvl="5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marL="3200400" lvl="6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marL="3657600" lvl="7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marL="4114800" lvl="8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2"/>
          </p:nvPr>
        </p:nvSpPr>
        <p:spPr>
          <a:xfrm>
            <a:off x="7990239" y="2395651"/>
            <a:ext cx="66138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marL="1371600" lvl="2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marL="1828800" lvl="3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marL="2286000" lvl="4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marL="2743200" lvl="5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marL="3200400" lvl="6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marL="3657600" lvl="7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marL="4114800" lvl="8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>
            <a:spLocks noGrp="1"/>
          </p:cNvSpPr>
          <p:nvPr>
            <p:ph type="title"/>
          </p:nvPr>
        </p:nvSpPr>
        <p:spPr>
          <a:xfrm>
            <a:off x="515387" y="1154926"/>
            <a:ext cx="4642800" cy="15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body" idx="1"/>
          </p:nvPr>
        </p:nvSpPr>
        <p:spPr>
          <a:xfrm>
            <a:off x="515387" y="2888563"/>
            <a:ext cx="4642800" cy="66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1pPr>
            <a:lvl2pPr marL="914400" lvl="1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marL="1371600" lvl="2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marL="1828800" lvl="3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marL="2286000" lvl="4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marL="2743200" lvl="5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marL="3200400" lvl="6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marL="3657600" lvl="7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marL="4114800" lvl="8" indent="-3683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2"/>
          <p:cNvSpPr txBox="1">
            <a:spLocks noGrp="1"/>
          </p:cNvSpPr>
          <p:nvPr>
            <p:ph type="title"/>
          </p:nvPr>
        </p:nvSpPr>
        <p:spPr>
          <a:xfrm>
            <a:off x="810615" y="935727"/>
            <a:ext cx="10529100" cy="850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/>
          <p:nvPr/>
        </p:nvSpPr>
        <p:spPr>
          <a:xfrm>
            <a:off x="7559675" y="-260"/>
            <a:ext cx="7559700" cy="10691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64125" tIns="164125" rIns="164125" bIns="1641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>
            <a:off x="438997" y="2563402"/>
            <a:ext cx="6688500" cy="30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>
            <a:off x="438997" y="5826756"/>
            <a:ext cx="6688500" cy="256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body" idx="2"/>
          </p:nvPr>
        </p:nvSpPr>
        <p:spPr>
          <a:xfrm>
            <a:off x="8167326" y="1505136"/>
            <a:ext cx="6344400" cy="768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457200" lvl="0" indent="-431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4"/>
          <p:cNvSpPr txBox="1">
            <a:spLocks noGrp="1"/>
          </p:cNvSpPr>
          <p:nvPr>
            <p:ph type="body" idx="1"/>
          </p:nvPr>
        </p:nvSpPr>
        <p:spPr>
          <a:xfrm>
            <a:off x="515387" y="8794102"/>
            <a:ext cx="9918900" cy="12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>
            <a:spLocks noGrp="1"/>
          </p:cNvSpPr>
          <p:nvPr>
            <p:ph type="title" hasCustomPrompt="1"/>
          </p:nvPr>
        </p:nvSpPr>
        <p:spPr>
          <a:xfrm>
            <a:off x="515387" y="2299303"/>
            <a:ext cx="14088600" cy="40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9pPr>
          </a:lstStyle>
          <a:p>
            <a:r>
              <a:t>xx%</a:t>
            </a:r>
          </a:p>
        </p:txBody>
      </p:sp>
      <p:sp>
        <p:nvSpPr>
          <p:cNvPr id="56" name="Google Shape;56;p15"/>
          <p:cNvSpPr txBox="1">
            <a:spLocks noGrp="1"/>
          </p:cNvSpPr>
          <p:nvPr>
            <p:ph type="body" idx="1"/>
          </p:nvPr>
        </p:nvSpPr>
        <p:spPr>
          <a:xfrm>
            <a:off x="515387" y="6552534"/>
            <a:ext cx="14088600" cy="270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431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57" name="Google Shape;57;p15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6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sz="5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marR="0" lvl="0" indent="-431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●"/>
              <a:defRPr sz="3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4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1957c019a8_1_6"/>
          <p:cNvSpPr txBox="1"/>
          <p:nvPr/>
        </p:nvSpPr>
        <p:spPr>
          <a:xfrm>
            <a:off x="12751525" y="8680850"/>
            <a:ext cx="1250400" cy="9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Hot Pasta topped with Homemade </a:t>
            </a:r>
            <a:endParaRPr sz="1200" b="0" i="0" u="none" strike="noStrike" cap="none">
              <a:solidFill>
                <a:schemeClr val="dk1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Tomato Sauce &amp; Cheese</a:t>
            </a:r>
            <a:endParaRPr sz="1200" b="0" i="0" u="none" strike="noStrike" cap="none">
              <a:solidFill>
                <a:schemeClr val="dk2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6" name="Google Shape;66;g31957c019a8_1_6"/>
          <p:cNvSpPr txBox="1"/>
          <p:nvPr/>
        </p:nvSpPr>
        <p:spPr>
          <a:xfrm>
            <a:off x="14066900" y="9841650"/>
            <a:ext cx="537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W1</a:t>
            </a:r>
            <a:endParaRPr sz="1400" b="1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7" name="Google Shape;67;g31957c019a8_1_6"/>
          <p:cNvSpPr txBox="1"/>
          <p:nvPr/>
        </p:nvSpPr>
        <p:spPr>
          <a:xfrm>
            <a:off x="10668650" y="8195038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Coconut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Crisp Bar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8" name="Google Shape;68;g31957c019a8_1_6"/>
          <p:cNvSpPr txBox="1"/>
          <p:nvPr/>
        </p:nvSpPr>
        <p:spPr>
          <a:xfrm>
            <a:off x="10662038" y="912255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Strawberry and </a:t>
            </a:r>
            <a:endParaRPr sz="1400" b="0" i="0" u="none" strike="noStrike" cap="none">
              <a:solidFill>
                <a:srgbClr val="434343"/>
              </a:solidFill>
              <a:highlight>
                <a:schemeClr val="lt1"/>
              </a:highlight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Pineapple Jelly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9" name="Google Shape;69;g31957c019a8_1_6"/>
          <p:cNvSpPr txBox="1"/>
          <p:nvPr/>
        </p:nvSpPr>
        <p:spPr>
          <a:xfrm>
            <a:off x="10668650" y="7033375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Bananas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Custard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0" name="Google Shape;70;g31957c019a8_1_6"/>
          <p:cNvSpPr txBox="1"/>
          <p:nvPr/>
        </p:nvSpPr>
        <p:spPr>
          <a:xfrm>
            <a:off x="10668650" y="58609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Classic</a:t>
            </a:r>
            <a:endParaRPr sz="1400" b="0" i="0" u="none" strike="noStrike" cap="none">
              <a:solidFill>
                <a:srgbClr val="434343"/>
              </a:solidFill>
              <a:highlight>
                <a:schemeClr val="lt1"/>
              </a:highlight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Trifle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1" name="Google Shape;71;g31957c019a8_1_6"/>
          <p:cNvSpPr txBox="1"/>
          <p:nvPr/>
        </p:nvSpPr>
        <p:spPr>
          <a:xfrm>
            <a:off x="10668650" y="49386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Toffee </a:t>
            </a:r>
            <a:endParaRPr sz="1400" b="0" i="0" u="none" strike="noStrike" cap="none">
              <a:solidFill>
                <a:srgbClr val="434343"/>
              </a:solidFill>
              <a:highlight>
                <a:schemeClr val="lt1"/>
              </a:highlight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Biscuit Bars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2" name="Google Shape;72;g31957c019a8_1_6"/>
          <p:cNvSpPr txBox="1"/>
          <p:nvPr/>
        </p:nvSpPr>
        <p:spPr>
          <a:xfrm>
            <a:off x="8495750" y="902250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3" name="Google Shape;73;g31957c019a8_1_6"/>
          <p:cNvSpPr txBox="1"/>
          <p:nvPr/>
        </p:nvSpPr>
        <p:spPr>
          <a:xfrm>
            <a:off x="8678975" y="6933325"/>
            <a:ext cx="1468800" cy="8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4" name="Google Shape;74;g31957c019a8_1_6"/>
          <p:cNvSpPr txBox="1"/>
          <p:nvPr/>
        </p:nvSpPr>
        <p:spPr>
          <a:xfrm>
            <a:off x="8717375" y="5860950"/>
            <a:ext cx="13920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5" name="Google Shape;75;g31957c019a8_1_6"/>
          <p:cNvSpPr txBox="1"/>
          <p:nvPr/>
        </p:nvSpPr>
        <p:spPr>
          <a:xfrm>
            <a:off x="8678975" y="49386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6" name="Google Shape;76;g31957c019a8_1_6"/>
          <p:cNvSpPr txBox="1"/>
          <p:nvPr/>
        </p:nvSpPr>
        <p:spPr>
          <a:xfrm>
            <a:off x="856122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7" name="Google Shape;77;g31957c019a8_1_6"/>
          <p:cNvSpPr txBox="1"/>
          <p:nvPr/>
        </p:nvSpPr>
        <p:spPr>
          <a:xfrm>
            <a:off x="6689300" y="92566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8" name="Google Shape;78;g31957c019a8_1_6"/>
          <p:cNvSpPr txBox="1"/>
          <p:nvPr/>
        </p:nvSpPr>
        <p:spPr>
          <a:xfrm>
            <a:off x="6689300" y="7133425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Cabbage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9" name="Google Shape;79;g31957c019a8_1_6"/>
          <p:cNvSpPr txBox="1"/>
          <p:nvPr/>
        </p:nvSpPr>
        <p:spPr>
          <a:xfrm>
            <a:off x="671495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Crudites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0" name="Google Shape;80;g31957c019a8_1_6"/>
          <p:cNvSpPr txBox="1"/>
          <p:nvPr/>
        </p:nvSpPr>
        <p:spPr>
          <a:xfrm>
            <a:off x="6689300" y="51387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1" name="Google Shape;81;g31957c019a8_1_6"/>
          <p:cNvSpPr txBox="1"/>
          <p:nvPr/>
        </p:nvSpPr>
        <p:spPr>
          <a:xfrm>
            <a:off x="6571550" y="8137613"/>
            <a:ext cx="17043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Salad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2" name="Google Shape;82;g31957c019a8_1_6"/>
          <p:cNvSpPr txBox="1"/>
          <p:nvPr/>
        </p:nvSpPr>
        <p:spPr>
          <a:xfrm>
            <a:off x="4781825" y="9056550"/>
            <a:ext cx="1586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Cheesy Bean Wrap with Chips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3" name="Google Shape;83;g31957c019a8_1_6"/>
          <p:cNvSpPr txBox="1"/>
          <p:nvPr/>
        </p:nvSpPr>
        <p:spPr>
          <a:xfrm>
            <a:off x="4737875" y="6833275"/>
            <a:ext cx="15219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endParaRPr sz="135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and Stuffing Loaf with New Potatoes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GB" sz="135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35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4" name="Google Shape;84;g31957c019a8_1_6"/>
          <p:cNvSpPr txBox="1"/>
          <p:nvPr/>
        </p:nvSpPr>
        <p:spPr>
          <a:xfrm>
            <a:off x="4802825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Picnic Style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Sausage Roll Lunch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5" name="Google Shape;85;g31957c019a8_1_6"/>
          <p:cNvSpPr txBox="1"/>
          <p:nvPr/>
        </p:nvSpPr>
        <p:spPr>
          <a:xfrm>
            <a:off x="4679375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 &amp; Sour Veg with Patsa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6" name="Google Shape;86;g31957c019a8_1_6"/>
          <p:cNvSpPr txBox="1"/>
          <p:nvPr/>
        </p:nvSpPr>
        <p:spPr>
          <a:xfrm>
            <a:off x="464667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Margherita Pizza Slice and Wedges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7" name="Google Shape;87;g31957c019a8_1_6"/>
          <p:cNvSpPr txBox="1"/>
          <p:nvPr/>
        </p:nvSpPr>
        <p:spPr>
          <a:xfrm>
            <a:off x="2754500" y="8956500"/>
            <a:ext cx="16389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or </a:t>
            </a:r>
            <a:b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Salmon Fingers </a:t>
            </a:r>
            <a:b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8" name="Google Shape;88;g31957c019a8_1_6"/>
          <p:cNvSpPr txBox="1"/>
          <p:nvPr/>
        </p:nvSpPr>
        <p:spPr>
          <a:xfrm>
            <a:off x="2825750" y="6886075"/>
            <a:ext cx="1521900" cy="8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New Potatoes, Stuffing  and Gravy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9" name="Google Shape;89;g31957c019a8_1_6"/>
          <p:cNvSpPr txBox="1"/>
          <p:nvPr/>
        </p:nvSpPr>
        <p:spPr>
          <a:xfrm>
            <a:off x="289070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Picnic Style Chicken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Sausage Roll Lunch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0" name="Google Shape;90;g31957c019a8_1_6"/>
          <p:cNvSpPr txBox="1"/>
          <p:nvPr/>
        </p:nvSpPr>
        <p:spPr>
          <a:xfrm>
            <a:off x="2767250" y="49533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highlight>
                <a:schemeClr val="lt1"/>
              </a:highlight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Chicken &amp; Vegetable meatballs with pasta </a:t>
            </a:r>
            <a:endParaRPr sz="1400" b="0" i="0" u="none" strike="noStrike" cap="none">
              <a:solidFill>
                <a:srgbClr val="434343"/>
              </a:solidFill>
              <a:highlight>
                <a:schemeClr val="lt1"/>
              </a:highlight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1" name="Google Shape;91;g31957c019a8_1_6"/>
          <p:cNvSpPr txBox="1"/>
          <p:nvPr/>
        </p:nvSpPr>
        <p:spPr>
          <a:xfrm>
            <a:off x="2721800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Tomato and Basil Chicken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Pasta Bake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2" name="Google Shape;92;g31957c019a8_1_6"/>
          <p:cNvSpPr txBox="1"/>
          <p:nvPr/>
        </p:nvSpPr>
        <p:spPr>
          <a:xfrm>
            <a:off x="12780975" y="938950"/>
            <a:ext cx="1392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4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Week 1</a:t>
            </a:r>
            <a:endParaRPr sz="1400" b="1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3" name="Google Shape;93;g31957c019a8_1_6"/>
          <p:cNvSpPr txBox="1"/>
          <p:nvPr/>
        </p:nvSpPr>
        <p:spPr>
          <a:xfrm>
            <a:off x="1285700" y="3425750"/>
            <a:ext cx="1392000" cy="13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2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Spring Summer 2025</a:t>
            </a:r>
            <a:br>
              <a:rPr lang="en-GB" sz="1000" b="0" i="0" u="none" strike="noStrike" cap="non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0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21/04/25, 12/05/25, 02/06/25, 23/06/25, 14/07/25, 04/08/25, 25/08/25, 15/09/25, 06/10/25</a:t>
            </a:r>
            <a:endParaRPr sz="1200" b="0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94" name="Google Shape;94;g31957c019a8_1_6" title="Trad Salads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629071" y="4746425"/>
            <a:ext cx="1991843" cy="1858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31957c019a8_1_6" title="Trad salad bowls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481053" y="2008419"/>
            <a:ext cx="1991843" cy="1858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31957c019a8_1_6" title="Trad rolls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611150" y="103764"/>
            <a:ext cx="2027703" cy="1646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31957c019a8_1_6" title="Trad sandwiches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439925" y="4186379"/>
            <a:ext cx="2027703" cy="1564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g31957c019a8_1_6" title="Traditional Sandwich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7145151" y="2139632"/>
            <a:ext cx="2027700" cy="22172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1957c019a8_1_43"/>
          <p:cNvSpPr txBox="1"/>
          <p:nvPr/>
        </p:nvSpPr>
        <p:spPr>
          <a:xfrm>
            <a:off x="12751525" y="8680850"/>
            <a:ext cx="1250400" cy="9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Hot Pasta topped with Homemade </a:t>
            </a:r>
            <a:endParaRPr sz="1200" b="0" i="0" u="none" strike="noStrike" cap="none">
              <a:solidFill>
                <a:schemeClr val="dk1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Tomato Sauce &amp; Cheese</a:t>
            </a:r>
            <a:endParaRPr sz="1200" b="0" i="0" u="none" strike="noStrike" cap="none">
              <a:solidFill>
                <a:schemeClr val="dk2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5" name="Google Shape;105;g31957c019a8_1_43"/>
          <p:cNvSpPr txBox="1"/>
          <p:nvPr/>
        </p:nvSpPr>
        <p:spPr>
          <a:xfrm>
            <a:off x="14066900" y="9841650"/>
            <a:ext cx="537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W1</a:t>
            </a:r>
            <a:endParaRPr sz="1400" b="1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6" name="Google Shape;106;g31957c019a8_1_43"/>
          <p:cNvSpPr txBox="1"/>
          <p:nvPr/>
        </p:nvSpPr>
        <p:spPr>
          <a:xfrm>
            <a:off x="10668650" y="5053400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Vanilla Cookie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7" name="Google Shape;107;g31957c019a8_1_43"/>
          <p:cNvSpPr txBox="1"/>
          <p:nvPr/>
        </p:nvSpPr>
        <p:spPr>
          <a:xfrm>
            <a:off x="10668650" y="8037563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Apple Sponge Pudding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8" name="Google Shape;108;g31957c019a8_1_43"/>
          <p:cNvSpPr txBox="1"/>
          <p:nvPr/>
        </p:nvSpPr>
        <p:spPr>
          <a:xfrm>
            <a:off x="10668650" y="7033375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Oaty Cornflake Crunch Bar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9" name="Google Shape;109;g31957c019a8_1_43"/>
          <p:cNvSpPr txBox="1"/>
          <p:nvPr/>
        </p:nvSpPr>
        <p:spPr>
          <a:xfrm>
            <a:off x="10824450" y="9041775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Watermelon Wedge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0" name="Google Shape;110;g31957c019a8_1_43"/>
          <p:cNvSpPr txBox="1"/>
          <p:nvPr/>
        </p:nvSpPr>
        <p:spPr>
          <a:xfrm>
            <a:off x="10539200" y="5943338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Jam Sponge and Custard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1" name="Google Shape;111;g31957c019a8_1_43"/>
          <p:cNvSpPr txBox="1"/>
          <p:nvPr/>
        </p:nvSpPr>
        <p:spPr>
          <a:xfrm>
            <a:off x="8678975" y="902250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2" name="Google Shape;112;g31957c019a8_1_43"/>
          <p:cNvSpPr txBox="1"/>
          <p:nvPr/>
        </p:nvSpPr>
        <p:spPr>
          <a:xfrm>
            <a:off x="8678975" y="6933325"/>
            <a:ext cx="1468800" cy="8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3" name="Google Shape;113;g31957c019a8_1_43"/>
          <p:cNvSpPr txBox="1"/>
          <p:nvPr/>
        </p:nvSpPr>
        <p:spPr>
          <a:xfrm>
            <a:off x="8717375" y="5860950"/>
            <a:ext cx="13920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4" name="Google Shape;114;g31957c019a8_1_43"/>
          <p:cNvSpPr txBox="1"/>
          <p:nvPr/>
        </p:nvSpPr>
        <p:spPr>
          <a:xfrm>
            <a:off x="8678975" y="49386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5" name="Google Shape;115;g31957c019a8_1_43"/>
          <p:cNvSpPr txBox="1"/>
          <p:nvPr/>
        </p:nvSpPr>
        <p:spPr>
          <a:xfrm>
            <a:off x="856122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6" name="Google Shape;116;g31957c019a8_1_43"/>
          <p:cNvSpPr txBox="1"/>
          <p:nvPr/>
        </p:nvSpPr>
        <p:spPr>
          <a:xfrm>
            <a:off x="6689300" y="92566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</a:t>
            </a:r>
            <a:b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7" name="Google Shape;117;g31957c019a8_1_43"/>
          <p:cNvSpPr txBox="1"/>
          <p:nvPr/>
        </p:nvSpPr>
        <p:spPr>
          <a:xfrm>
            <a:off x="6689300" y="7133425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Greens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8" name="Google Shape;118;g31957c019a8_1_43"/>
          <p:cNvSpPr txBox="1"/>
          <p:nvPr/>
        </p:nvSpPr>
        <p:spPr>
          <a:xfrm>
            <a:off x="671495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9" name="Google Shape;119;g31957c019a8_1_43"/>
          <p:cNvSpPr txBox="1"/>
          <p:nvPr/>
        </p:nvSpPr>
        <p:spPr>
          <a:xfrm>
            <a:off x="6689300" y="51387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Peas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0" name="Google Shape;120;g31957c019a8_1_43"/>
          <p:cNvSpPr txBox="1"/>
          <p:nvPr/>
        </p:nvSpPr>
        <p:spPr>
          <a:xfrm>
            <a:off x="6571550" y="8137613"/>
            <a:ext cx="17043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Carrots and </a:t>
            </a:r>
            <a:endParaRPr sz="1400" b="0" i="0" u="none" strike="noStrike" cap="none">
              <a:solidFill>
                <a:srgbClr val="434343"/>
              </a:solidFill>
              <a:highlight>
                <a:schemeClr val="lt1"/>
              </a:highlight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Green Beans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1" name="Google Shape;121;g31957c019a8_1_43"/>
          <p:cNvSpPr txBox="1"/>
          <p:nvPr/>
        </p:nvSpPr>
        <p:spPr>
          <a:xfrm>
            <a:off x="4781825" y="9056550"/>
            <a:ext cx="1586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Onion Burger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2" name="Google Shape;122;g31957c019a8_1_43"/>
          <p:cNvSpPr txBox="1"/>
          <p:nvPr/>
        </p:nvSpPr>
        <p:spPr>
          <a:xfrm>
            <a:off x="4737875" y="6833275"/>
            <a:ext cx="15219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endParaRPr sz="135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Maple Roasted Sweet Potato Filo Pie with Skin on Roasties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GB" sz="135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35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3" name="Google Shape;123;g31957c019a8_1_43"/>
          <p:cNvSpPr txBox="1"/>
          <p:nvPr/>
        </p:nvSpPr>
        <p:spPr>
          <a:xfrm>
            <a:off x="4802825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Veggie Wrap and Paprika Wedges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4" name="Google Shape;124;g31957c019a8_1_43"/>
          <p:cNvSpPr txBox="1"/>
          <p:nvPr/>
        </p:nvSpPr>
        <p:spPr>
          <a:xfrm>
            <a:off x="4679375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Bolognese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Pasta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5" name="Google Shape;125;g31957c019a8_1_43"/>
          <p:cNvSpPr txBox="1"/>
          <p:nvPr/>
        </p:nvSpPr>
        <p:spPr>
          <a:xfrm>
            <a:off x="464667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Sausage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6" name="Google Shape;126;g31957c019a8_1_43"/>
          <p:cNvSpPr txBox="1"/>
          <p:nvPr/>
        </p:nvSpPr>
        <p:spPr>
          <a:xfrm>
            <a:off x="2754500" y="8956500"/>
            <a:ext cx="16389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Battered Fish </a:t>
            </a:r>
            <a:b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7" name="Google Shape;127;g31957c019a8_1_43"/>
          <p:cNvSpPr txBox="1"/>
          <p:nvPr/>
        </p:nvSpPr>
        <p:spPr>
          <a:xfrm>
            <a:off x="2890700" y="5916650"/>
            <a:ext cx="1392000" cy="7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Chicken Wraps and Paprika Wedges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8" name="Google Shape;128;g31957c019a8_1_43"/>
          <p:cNvSpPr txBox="1"/>
          <p:nvPr/>
        </p:nvSpPr>
        <p:spPr>
          <a:xfrm>
            <a:off x="2767250" y="49533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Beef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Bolognese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Pasta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9" name="Google Shape;129;g31957c019a8_1_43"/>
          <p:cNvSpPr txBox="1"/>
          <p:nvPr/>
        </p:nvSpPr>
        <p:spPr>
          <a:xfrm>
            <a:off x="2721800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Chicken Sausage, Mash and Gravy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30" name="Google Shape;130;g31957c019a8_1_43"/>
          <p:cNvSpPr txBox="1"/>
          <p:nvPr/>
        </p:nvSpPr>
        <p:spPr>
          <a:xfrm>
            <a:off x="12780975" y="938950"/>
            <a:ext cx="1392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4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Week 2</a:t>
            </a:r>
            <a:endParaRPr sz="1400" b="1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31" name="Google Shape;131;g31957c019a8_1_43"/>
          <p:cNvSpPr txBox="1"/>
          <p:nvPr/>
        </p:nvSpPr>
        <p:spPr>
          <a:xfrm>
            <a:off x="1285700" y="3425750"/>
            <a:ext cx="1392000" cy="13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2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Spring Summer 2025</a:t>
            </a:r>
            <a:br>
              <a:rPr lang="en-GB" sz="1000" b="0" i="0" u="none" strike="noStrike" cap="non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0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28/04/25, 19/05/25, 09/06/25, 30/06/25, 21/07/25, 11/08/25, 01/09/25, 22/09/25, 13/10/25</a:t>
            </a:r>
            <a:endParaRPr sz="1200" b="0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32" name="Google Shape;132;g31957c019a8_1_43" title="Trad Salads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629071" y="4746425"/>
            <a:ext cx="1991843" cy="1858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g31957c019a8_1_43" title="Trad salad bowls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439925" y="4085157"/>
            <a:ext cx="1991843" cy="1858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31957c019a8_1_43" title="Trad rolls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611150" y="103764"/>
            <a:ext cx="2027703" cy="1646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g31957c019a8_1_43" title="Trad sandwiches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362873" y="1860966"/>
            <a:ext cx="2027703" cy="1564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g31957c019a8_1_43" title="Traditional Sandwich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7145151" y="2139632"/>
            <a:ext cx="2027700" cy="221720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g31957c019a8_1_43"/>
          <p:cNvSpPr txBox="1"/>
          <p:nvPr/>
        </p:nvSpPr>
        <p:spPr>
          <a:xfrm>
            <a:off x="2749550" y="6809875"/>
            <a:ext cx="1638900" cy="8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Skin on Roasties, Stuffing and Gravy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1957c019a8_1_80"/>
          <p:cNvSpPr txBox="1"/>
          <p:nvPr/>
        </p:nvSpPr>
        <p:spPr>
          <a:xfrm>
            <a:off x="12751525" y="8680850"/>
            <a:ext cx="1250400" cy="9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Hot Pasta topped with Homemade </a:t>
            </a:r>
            <a:endParaRPr sz="1200" b="0" i="0" u="none" strike="noStrike" cap="none">
              <a:solidFill>
                <a:schemeClr val="dk1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Signika"/>
                <a:ea typeface="Signika"/>
                <a:cs typeface="Signika"/>
                <a:sym typeface="Signika"/>
              </a:rPr>
              <a:t>Tomato Sauce &amp; Cheese</a:t>
            </a:r>
            <a:endParaRPr sz="1200" b="0" i="0" u="none" strike="noStrike" cap="none">
              <a:solidFill>
                <a:schemeClr val="dk2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4" name="Google Shape;144;g31957c019a8_1_80"/>
          <p:cNvSpPr txBox="1"/>
          <p:nvPr/>
        </p:nvSpPr>
        <p:spPr>
          <a:xfrm>
            <a:off x="14066900" y="9841650"/>
            <a:ext cx="537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W1</a:t>
            </a:r>
            <a:endParaRPr sz="1400" b="1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5" name="Google Shape;145;g31957c019a8_1_80"/>
          <p:cNvSpPr txBox="1"/>
          <p:nvPr/>
        </p:nvSpPr>
        <p:spPr>
          <a:xfrm>
            <a:off x="10668650" y="7011213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Brookie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(Brownie &amp; Cookie Mix)</a:t>
            </a:r>
            <a:endParaRPr sz="12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6" name="Google Shape;146;g31957c019a8_1_80"/>
          <p:cNvSpPr txBox="1"/>
          <p:nvPr/>
        </p:nvSpPr>
        <p:spPr>
          <a:xfrm>
            <a:off x="10668650" y="7961363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Toffee Apple Crumble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Custard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7" name="Google Shape;147;g31957c019a8_1_80"/>
          <p:cNvSpPr txBox="1"/>
          <p:nvPr/>
        </p:nvSpPr>
        <p:spPr>
          <a:xfrm>
            <a:off x="10668650" y="9156600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Peach and Pineapple Jelly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8" name="Google Shape;148;g31957c019a8_1_80"/>
          <p:cNvSpPr txBox="1"/>
          <p:nvPr/>
        </p:nvSpPr>
        <p:spPr>
          <a:xfrm>
            <a:off x="10668650" y="58609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Coconut Cookie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9" name="Google Shape;149;g31957c019a8_1_80"/>
          <p:cNvSpPr txBox="1"/>
          <p:nvPr/>
        </p:nvSpPr>
        <p:spPr>
          <a:xfrm>
            <a:off x="10668650" y="49386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Strawberry Frozen Yoghurt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0" name="Google Shape;150;g31957c019a8_1_80"/>
          <p:cNvSpPr txBox="1"/>
          <p:nvPr/>
        </p:nvSpPr>
        <p:spPr>
          <a:xfrm>
            <a:off x="8737850" y="8137625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1" name="Google Shape;151;g31957c019a8_1_80"/>
          <p:cNvSpPr txBox="1"/>
          <p:nvPr/>
        </p:nvSpPr>
        <p:spPr>
          <a:xfrm>
            <a:off x="8678975" y="6933325"/>
            <a:ext cx="1468800" cy="8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2" name="Google Shape;152;g31957c019a8_1_80"/>
          <p:cNvSpPr txBox="1"/>
          <p:nvPr/>
        </p:nvSpPr>
        <p:spPr>
          <a:xfrm>
            <a:off x="8717375" y="5860950"/>
            <a:ext cx="13920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3" name="Google Shape;153;g31957c019a8_1_80"/>
          <p:cNvSpPr txBox="1"/>
          <p:nvPr/>
        </p:nvSpPr>
        <p:spPr>
          <a:xfrm>
            <a:off x="8678975" y="49386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4" name="Google Shape;154;g31957c019a8_1_80"/>
          <p:cNvSpPr txBox="1"/>
          <p:nvPr/>
        </p:nvSpPr>
        <p:spPr>
          <a:xfrm>
            <a:off x="8561225" y="9022488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5" name="Google Shape;155;g31957c019a8_1_80"/>
          <p:cNvSpPr txBox="1"/>
          <p:nvPr/>
        </p:nvSpPr>
        <p:spPr>
          <a:xfrm>
            <a:off x="6689300" y="92566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</a:t>
            </a:r>
            <a:b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6" name="Google Shape;156;g31957c019a8_1_80"/>
          <p:cNvSpPr txBox="1"/>
          <p:nvPr/>
        </p:nvSpPr>
        <p:spPr>
          <a:xfrm>
            <a:off x="6689300" y="7133425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Peas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7" name="Google Shape;157;g31957c019a8_1_80"/>
          <p:cNvSpPr txBox="1"/>
          <p:nvPr/>
        </p:nvSpPr>
        <p:spPr>
          <a:xfrm>
            <a:off x="671495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8" name="Google Shape;158;g31957c019a8_1_80"/>
          <p:cNvSpPr txBox="1"/>
          <p:nvPr/>
        </p:nvSpPr>
        <p:spPr>
          <a:xfrm>
            <a:off x="6689300" y="51387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Salad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9" name="Google Shape;159;g31957c019a8_1_80"/>
          <p:cNvSpPr txBox="1"/>
          <p:nvPr/>
        </p:nvSpPr>
        <p:spPr>
          <a:xfrm>
            <a:off x="6571550" y="8137613"/>
            <a:ext cx="17043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0" name="Google Shape;160;g31957c019a8_1_80"/>
          <p:cNvSpPr txBox="1"/>
          <p:nvPr/>
        </p:nvSpPr>
        <p:spPr>
          <a:xfrm>
            <a:off x="4802825" y="9056550"/>
            <a:ext cx="1586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Fingers </a:t>
            </a:r>
            <a:b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1" name="Google Shape;161;g31957c019a8_1_80"/>
          <p:cNvSpPr txBox="1"/>
          <p:nvPr/>
        </p:nvSpPr>
        <p:spPr>
          <a:xfrm>
            <a:off x="4737875" y="6833275"/>
            <a:ext cx="15219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endParaRPr sz="135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Potato Pie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Skin on Roasties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GB" sz="135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35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2" name="Google Shape;162;g31957c019a8_1_80"/>
          <p:cNvSpPr txBox="1"/>
          <p:nvPr/>
        </p:nvSpPr>
        <p:spPr>
          <a:xfrm>
            <a:off x="4880975" y="5119625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Veggie Shepherdless Pie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3" name="Google Shape;163;g31957c019a8_1_80"/>
          <p:cNvSpPr txBox="1"/>
          <p:nvPr/>
        </p:nvSpPr>
        <p:spPr>
          <a:xfrm>
            <a:off x="4679375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4" name="Google Shape;164;g31957c019a8_1_80"/>
          <p:cNvSpPr txBox="1"/>
          <p:nvPr/>
        </p:nvSpPr>
        <p:spPr>
          <a:xfrm>
            <a:off x="4859356" y="8044956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Ratatouille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Rice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5" name="Google Shape;165;g31957c019a8_1_80"/>
          <p:cNvSpPr txBox="1"/>
          <p:nvPr/>
        </p:nvSpPr>
        <p:spPr>
          <a:xfrm>
            <a:off x="2754500" y="8956500"/>
            <a:ext cx="16389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b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6" name="Google Shape;166;g31957c019a8_1_80"/>
          <p:cNvSpPr txBox="1"/>
          <p:nvPr/>
        </p:nvSpPr>
        <p:spPr>
          <a:xfrm>
            <a:off x="2784950" y="6809875"/>
            <a:ext cx="1638900" cy="8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 Stuffing, Skin on Roasties and Gravy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7" name="Google Shape;167;g31957c019a8_1_80"/>
          <p:cNvSpPr txBox="1"/>
          <p:nvPr/>
        </p:nvSpPr>
        <p:spPr>
          <a:xfrm>
            <a:off x="2760350" y="5119625"/>
            <a:ext cx="17043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Cheesy Meatball </a:t>
            </a:r>
            <a:endParaRPr sz="1400" b="0" i="0" u="none" strike="noStrike" cap="none">
              <a:solidFill>
                <a:srgbClr val="434343"/>
              </a:solidFill>
              <a:highlight>
                <a:schemeClr val="lt1"/>
              </a:highlight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highlight>
                  <a:schemeClr val="lt1"/>
                </a:highlight>
                <a:latin typeface="Signika"/>
                <a:ea typeface="Signika"/>
                <a:cs typeface="Signika"/>
                <a:sym typeface="Signika"/>
              </a:rPr>
              <a:t>Bake Topped with Mash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8" name="Google Shape;168;g31957c019a8_1_80"/>
          <p:cNvSpPr txBox="1"/>
          <p:nvPr/>
        </p:nvSpPr>
        <p:spPr>
          <a:xfrm>
            <a:off x="2778800" y="5962213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Lasagne 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9" name="Google Shape;169;g31957c019a8_1_80"/>
          <p:cNvSpPr txBox="1"/>
          <p:nvPr/>
        </p:nvSpPr>
        <p:spPr>
          <a:xfrm>
            <a:off x="2590333" y="796136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Sweetcorn Pizza Slice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70" name="Google Shape;170;g31957c019a8_1_80"/>
          <p:cNvSpPr txBox="1"/>
          <p:nvPr/>
        </p:nvSpPr>
        <p:spPr>
          <a:xfrm>
            <a:off x="12780975" y="938950"/>
            <a:ext cx="1392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4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Week 3</a:t>
            </a:r>
            <a:endParaRPr sz="1400" b="1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71" name="Google Shape;171;g31957c019a8_1_80"/>
          <p:cNvSpPr txBox="1"/>
          <p:nvPr/>
        </p:nvSpPr>
        <p:spPr>
          <a:xfrm>
            <a:off x="1285700" y="3425750"/>
            <a:ext cx="1392000" cy="13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200" b="1" i="0" u="none" strike="noStrike" cap="non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Spring Summer 2025</a:t>
            </a:r>
            <a:br>
              <a:rPr lang="en-GB" sz="1000" b="0" i="0" u="none" strike="noStrike" cap="non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 sz="1000" b="0" i="0" u="none" strike="noStrike" cap="non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  <a:t>05/05/25, 26/05/25, 16/06/25, 07/07/25, 28/07/25, 18/08/25, 08/09/25, 29/09/25, 20/10/25</a:t>
            </a:r>
            <a:endParaRPr sz="1200" b="0" i="0" u="none" strike="noStrike" cap="non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72" name="Google Shape;172;g31957c019a8_1_80" title="Trad Salads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629071" y="4746425"/>
            <a:ext cx="1991843" cy="1858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g31957c019a8_1_80" title="Trad salad bowls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478325" y="4402109"/>
            <a:ext cx="1991843" cy="1858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g31957c019a8_1_80" title="Trad rolls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611150" y="103764"/>
            <a:ext cx="2027703" cy="1646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g31957c019a8_1_80" title="Trad sandwiches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307997" y="2194926"/>
            <a:ext cx="2027703" cy="1564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g31957c019a8_1_80" title="Traditional Sandwich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7145151" y="2139632"/>
            <a:ext cx="2027700" cy="2217205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g31957c019a8_1_80"/>
          <p:cNvSpPr txBox="1"/>
          <p:nvPr/>
        </p:nvSpPr>
        <p:spPr>
          <a:xfrm>
            <a:off x="5028125" y="6016900"/>
            <a:ext cx="1076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Macaroni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</a:t>
            </a:r>
            <a:endParaRPr sz="14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457</Words>
  <Application>Microsoft Office PowerPoint</Application>
  <PresentationFormat>Custom</PresentationFormat>
  <Paragraphs>166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Signika</vt:lpstr>
      <vt:lpstr>Simple Light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Carly O'Shaughnessy</dc:creator>
  <cp:lastModifiedBy>Carly O'Shaughnessy</cp:lastModifiedBy>
  <cp:revision>1</cp:revision>
  <dcterms:modified xsi:type="dcterms:W3CDTF">2025-07-23T07:17:18Z</dcterms:modified>
</cp:coreProperties>
</file>